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98" r:id="rId2"/>
    <p:sldId id="303" r:id="rId3"/>
    <p:sldId id="301" r:id="rId4"/>
    <p:sldId id="275" r:id="rId5"/>
    <p:sldId id="278" r:id="rId6"/>
    <p:sldId id="304" r:id="rId7"/>
    <p:sldId id="279" r:id="rId8"/>
    <p:sldId id="280" r:id="rId9"/>
    <p:sldId id="282" r:id="rId10"/>
    <p:sldId id="281" r:id="rId11"/>
    <p:sldId id="300" r:id="rId12"/>
  </p:sldIdLst>
  <p:sldSz cx="9144000" cy="6858000" type="screen4x3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44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720">
          <p15:clr>
            <a:srgbClr val="A4A3A4"/>
          </p15:clr>
        </p15:guide>
        <p15:guide id="4" orient="horz" pos="2736">
          <p15:clr>
            <a:srgbClr val="A4A3A4"/>
          </p15:clr>
        </p15:guide>
        <p15:guide id="5" orient="horz" pos="2160">
          <p15:clr>
            <a:srgbClr val="A4A3A4"/>
          </p15:clr>
        </p15:guide>
        <p15:guide id="6" orient="horz" pos="3024">
          <p15:clr>
            <a:srgbClr val="A4A3A4"/>
          </p15:clr>
        </p15:guide>
        <p15:guide id="7" pos="5378">
          <p15:clr>
            <a:srgbClr val="A4A3A4"/>
          </p15:clr>
        </p15:guide>
        <p15:guide id="8" pos="3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o Berger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003F"/>
    <a:srgbClr val="A5A5A5"/>
    <a:srgbClr val="999AB9"/>
    <a:srgbClr val="C0C0C0"/>
    <a:srgbClr val="FF6600"/>
    <a:srgbClr val="FFB600"/>
    <a:srgbClr val="FF9900"/>
    <a:srgbClr val="C81D00"/>
    <a:srgbClr val="A71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8" autoAdjust="0"/>
    <p:restoredTop sz="94626" autoAdjust="0"/>
  </p:normalViewPr>
  <p:slideViewPr>
    <p:cSldViewPr snapToObjects="1" showGuides="1">
      <p:cViewPr>
        <p:scale>
          <a:sx n="128" d="100"/>
          <a:sy n="128" d="100"/>
        </p:scale>
        <p:origin x="882" y="-48"/>
      </p:cViewPr>
      <p:guideLst>
        <p:guide orient="horz" pos="2440"/>
        <p:guide orient="horz" pos="1008"/>
        <p:guide orient="horz" pos="720"/>
        <p:guide orient="horz" pos="2736"/>
        <p:guide orient="horz" pos="2160"/>
        <p:guide orient="horz" pos="3024"/>
        <p:guide pos="5378"/>
        <p:guide pos="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01" d="100"/>
          <a:sy n="101" d="100"/>
        </p:scale>
        <p:origin x="-230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D7B9B1D2-2261-4941-939E-194145098AC9}" type="datetime1">
              <a:rPr lang="de-DE">
                <a:latin typeface="Lucida Sans Unicode"/>
              </a:rPr>
              <a:pPr>
                <a:defRPr/>
              </a:pPr>
              <a:t>10.02.2020</a:t>
            </a:fld>
            <a:endParaRPr lang="de-DE" dirty="0">
              <a:latin typeface="Lucida Sans Unicode"/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EDE8FCEE-038B-0640-96CC-B32152B56CCE}" type="slidenum">
              <a:rPr lang="de-DE">
                <a:latin typeface="Lucida Sans Unicode"/>
              </a:rPr>
              <a:pPr>
                <a:defRPr/>
              </a:pPr>
              <a:t>‹Nr.›</a:t>
            </a:fld>
            <a:endParaRPr lang="de-DE" dirty="0"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997236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10.02.2020</a:t>
            </a:fld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651290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3pPr>
            <a:lvl4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4pPr>
            <a:lvl5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auto">
          <a:xfrm>
            <a:off x="0" y="687388"/>
            <a:ext cx="9144000" cy="617061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Lucida Sans Unicode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FFFFFF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FFFFFF"/>
                </a:solidFill>
                <a:latin typeface="Lucida Sans Unicode"/>
              </a:defRPr>
            </a:lvl2pPr>
            <a:lvl3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FFFFFF"/>
                </a:solidFill>
                <a:latin typeface="Lucida Sans Unicode"/>
              </a:defRPr>
            </a:lvl3pPr>
            <a:lvl4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FFFFFF"/>
                </a:solidFill>
                <a:latin typeface="Lucida Sans Unicode"/>
              </a:defRPr>
            </a:lvl4pPr>
            <a:lvl5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FFFFFF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FFFFF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0" y="685800"/>
            <a:ext cx="9144000" cy="1588"/>
          </a:xfrm>
          <a:prstGeom prst="line">
            <a:avLst/>
          </a:prstGeom>
          <a:solidFill>
            <a:srgbClr val="A33316"/>
          </a:solidFill>
          <a:ln w="19050" cap="flat" cmpd="sng" algn="ctr">
            <a:solidFill>
              <a:srgbClr val="7B003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auto">
          <a:xfrm>
            <a:off x="0" y="687388"/>
            <a:ext cx="9144000" cy="617061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Lucida Sans Unicode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bg1"/>
                </a:solidFill>
                <a:latin typeface="Lucida Sans Unicode"/>
              </a:defRPr>
            </a:lvl1pPr>
            <a:lvl2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bg1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bg1"/>
                </a:solidFill>
                <a:latin typeface="Lucida Sans Unicode"/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bg1"/>
                </a:solidFill>
                <a:latin typeface="Lucida Sans Unicode"/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bg1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FFFFF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0" y="685800"/>
            <a:ext cx="9144000" cy="1588"/>
          </a:xfrm>
          <a:prstGeom prst="line">
            <a:avLst/>
          </a:prstGeom>
          <a:solidFill>
            <a:srgbClr val="A33316"/>
          </a:solidFill>
          <a:ln w="19050" cap="flat" cmpd="sng" algn="ctr">
            <a:solidFill>
              <a:srgbClr val="7B003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chemeClr val="accent1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0" hasCustomPrompt="1"/>
          </p:nvPr>
        </p:nvSpPr>
        <p:spPr>
          <a:xfrm>
            <a:off x="604839" y="1143000"/>
            <a:ext cx="7932737" cy="464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FontTx/>
              <a:buNone/>
              <a:defRPr sz="1200">
                <a:solidFill>
                  <a:schemeClr val="accent3"/>
                </a:solidFill>
                <a:latin typeface="Lucida Sans Unicode"/>
              </a:defRPr>
            </a:lvl1pPr>
          </a:lstStyle>
          <a:p>
            <a:r>
              <a:rPr lang="de-DE" dirty="0"/>
              <a:t>Tabellentext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2514600"/>
            <a:ext cx="8537574" cy="32004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chemeClr val="accent1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2"/>
          </p:nvPr>
        </p:nvSpPr>
        <p:spPr>
          <a:xfrm>
            <a:off x="2" y="1143000"/>
            <a:ext cx="9143998" cy="13716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13716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0" y="1143000"/>
            <a:ext cx="9144000" cy="32004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13716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chemeClr val="accent1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604838" y="1143000"/>
            <a:ext cx="4800600" cy="32004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erade Verbindung 28"/>
          <p:cNvCxnSpPr/>
          <p:nvPr/>
        </p:nvCxnSpPr>
        <p:spPr bwMode="auto">
          <a:xfrm>
            <a:off x="-990600" y="4344988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Bild 18" descr="Master_OvGU_weis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 bwMode="auto">
          <a:xfrm>
            <a:off x="-990600" y="1601788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auto">
          <a:xfrm>
            <a:off x="-990600" y="3429000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 bwMode="auto">
          <a:xfrm>
            <a:off x="-990600" y="4799012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 bwMode="auto">
          <a:xfrm>
            <a:off x="-990600" y="2513012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 bwMode="auto">
          <a:xfrm>
            <a:off x="-990600" y="1144588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 bwMode="auto">
          <a:xfrm>
            <a:off x="-990600" y="687388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4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8537575" y="2"/>
            <a:ext cx="454025" cy="17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50800" bIns="0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fld id="{14250F2A-FD75-C648-9881-23847D42C43D}" type="slidenum">
              <a:rPr lang="de-DE" sz="800" b="1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rPr>
              <a:pPr algn="l">
                <a:spcBef>
                  <a:spcPct val="50000"/>
                </a:spcBef>
                <a:defRPr/>
              </a:pPr>
              <a:t>‹Nr.›</a:t>
            </a:fld>
            <a:endParaRPr lang="de-DE" dirty="0">
              <a:solidFill>
                <a:schemeClr val="tx1"/>
              </a:solidFill>
              <a:latin typeface="Lucida Sans Unicode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21" name="Line 46"/>
          <p:cNvSpPr>
            <a:spLocks noChangeShapeType="1"/>
          </p:cNvSpPr>
          <p:nvPr/>
        </p:nvSpPr>
        <p:spPr bwMode="auto">
          <a:xfrm>
            <a:off x="8537575" y="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 dirty="0">
              <a:latin typeface="Lucida Sans Unicode"/>
              <a:ea typeface="ヒラギノ角ゴ Pro W3" pitchFamily="-111" charset="-128"/>
              <a:cs typeface="ヒラギノ角ゴ Pro W3" pitchFamily="-11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2" r:id="rId2"/>
    <p:sldLayoutId id="2147483666" r:id="rId3"/>
    <p:sldLayoutId id="2147483667" r:id="rId4"/>
    <p:sldLayoutId id="2147483668" r:id="rId5"/>
    <p:sldLayoutId id="2147483670" r:id="rId6"/>
    <p:sldLayoutId id="2147483660" r:id="rId7"/>
    <p:sldLayoutId id="2147483661" r:id="rId8"/>
    <p:sldLayoutId id="2147483671" r:id="rId9"/>
  </p:sldLayoutIdLst>
  <p:txStyles>
    <p:titleStyle>
      <a:lvl1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charset="0"/>
        </a:defRPr>
      </a:lvl2pPr>
      <a:lvl3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charset="0"/>
        </a:defRPr>
      </a:lvl3pPr>
      <a:lvl4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charset="0"/>
        </a:defRPr>
      </a:lvl4pPr>
      <a:lvl5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charset="0"/>
        </a:defRPr>
      </a:lvl5pPr>
      <a:lvl6pPr marL="4572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6pPr>
      <a:lvl7pPr marL="9144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7pPr>
      <a:lvl8pPr marL="13716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8pPr>
      <a:lvl9pPr marL="18288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9pPr>
    </p:titleStyle>
    <p:bodyStyle>
      <a:lvl1pPr marL="742950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charset="0"/>
        <a:buChar char="•"/>
        <a:defRPr sz="1300">
          <a:solidFill>
            <a:schemeClr val="bg2"/>
          </a:solidFill>
          <a:latin typeface="+mn-lt"/>
          <a:ea typeface="+mn-ea"/>
          <a:cs typeface="+mn-cs"/>
          <a:sym typeface="Lucida Grande" charset="0"/>
        </a:defRPr>
      </a:lvl1pPr>
      <a:lvl2pPr marL="1150938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charset="0"/>
        </a:defRPr>
      </a:lvl2pPr>
      <a:lvl3pPr marL="1558925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charset="0"/>
        </a:defRPr>
      </a:lvl3pPr>
      <a:lvl4pPr marL="1965325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charset="0"/>
        </a:defRPr>
      </a:lvl4pPr>
      <a:lvl5pPr marL="23733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charset="0"/>
        </a:defRPr>
      </a:lvl5pPr>
      <a:lvl6pPr marL="28305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6pPr>
      <a:lvl7pPr marL="32877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7pPr>
      <a:lvl8pPr marL="37449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8pPr>
      <a:lvl9pPr marL="42021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d-ovgu.de/PPP-Bilder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d-ovgu.de/PPP-Bilder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Master_OvGU_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2" y="5334000"/>
            <a:ext cx="9143997" cy="990600"/>
          </a:xfrm>
          <a:prstGeom prst="rect">
            <a:avLst/>
          </a:prstGeom>
        </p:spPr>
        <p:txBody>
          <a:bodyPr wrap="square" tIns="50800"/>
          <a:lstStyle/>
          <a:p>
            <a:pPr marL="533400" marR="0" lvl="0" indent="0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Vortragstitelvorschlag 1</a:t>
            </a:r>
          </a:p>
          <a:p>
            <a:pPr marL="533400" marR="0" lvl="0" indent="0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>
                <a:solidFill>
                  <a:srgbClr val="FFFFFF"/>
                </a:solidFill>
                <a:latin typeface="Lucida Sans Unicode"/>
                <a:ea typeface="+mj-ea"/>
                <a:cs typeface="+mj-cs"/>
                <a:sym typeface="Lucida Grande" charset="0"/>
              </a:rPr>
              <a:t>Zweite Zeile</a:t>
            </a: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j-ea"/>
              <a:cs typeface="+mj-cs"/>
              <a:sym typeface="Lucida Grande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1752600"/>
          </a:xfrm>
        </p:spPr>
        <p:txBody>
          <a:bodyPr/>
          <a:lstStyle/>
          <a:p>
            <a:r>
              <a:rPr lang="de-DE" dirty="0"/>
              <a:t>Setzen Sie hier bitte Bilder ein mit der Bildproportion eines klassischen Fotoformates: 24 x 36</a:t>
            </a:r>
          </a:p>
          <a:p>
            <a:r>
              <a:rPr lang="de-DE" dirty="0"/>
              <a:t>Anordnung: links oben zum Logo vertikal fluchtend</a:t>
            </a:r>
          </a:p>
          <a:p>
            <a:r>
              <a:rPr lang="de-DE" dirty="0"/>
              <a:t>Das Bild ist proportional skalierbar, fluchtende  Bildanordnungen sind möglich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Bildproportion 24 x 36</a:t>
            </a:r>
            <a:endParaRPr lang="de-DE" dirty="0"/>
          </a:p>
        </p:txBody>
      </p:sp>
      <p:pic>
        <p:nvPicPr>
          <p:cNvPr id="8" name="Bildplatzhalter 7" descr="DSC_0152 Kopi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40" r="-40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Bild 5" descr="Master_OvGU_1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-68262" y="1600200"/>
            <a:ext cx="8605837" cy="457200"/>
          </a:xfrm>
        </p:spPr>
        <p:txBody>
          <a:bodyPr/>
          <a:lstStyle/>
          <a:p>
            <a:r>
              <a:rPr lang="de-DE" dirty="0"/>
              <a:t>Vielen Dank für Ihre Aufmerksamkeit!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Bild 2" descr="Master_OvGU_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3"/>
          <p:cNvSpPr txBox="1">
            <a:spLocks/>
          </p:cNvSpPr>
          <p:nvPr/>
        </p:nvSpPr>
        <p:spPr bwMode="auto">
          <a:xfrm>
            <a:off x="536575" y="2501900"/>
            <a:ext cx="8001000" cy="1841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5080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rgbClr val="7A003F"/>
              </a:solidFill>
              <a:effectLst/>
              <a:uLnTx/>
              <a:uFillTx/>
              <a:latin typeface="Lucida Sans Unicode"/>
              <a:ea typeface="+mj-ea"/>
              <a:cs typeface="+mj-cs"/>
              <a:sym typeface="Lucida Grande" charset="0"/>
            </a:endParaRPr>
          </a:p>
          <a:p>
            <a:pPr marL="0" marR="0" lvl="0" indent="0" algn="l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dirty="0">
              <a:ln>
                <a:noFill/>
              </a:ln>
              <a:solidFill>
                <a:srgbClr val="7A003F"/>
              </a:solidFill>
              <a:effectLst/>
              <a:uLnTx/>
              <a:uFillTx/>
              <a:latin typeface="Lucida Sans Unicode"/>
              <a:ea typeface="+mj-ea"/>
              <a:cs typeface="+mj-cs"/>
              <a:sym typeface="Lucida Grande" charset="0"/>
            </a:endParaRPr>
          </a:p>
          <a:p>
            <a:pPr marL="0" marR="0" lvl="0" indent="0" algn="l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kern="0" dirty="0">
              <a:solidFill>
                <a:srgbClr val="7A003F"/>
              </a:solidFill>
              <a:latin typeface="Lucida Sans Unicode"/>
              <a:ea typeface="+mj-ea"/>
              <a:cs typeface="+mj-cs"/>
              <a:sym typeface="Lucida Grande" charset="0"/>
            </a:endParaRPr>
          </a:p>
          <a:p>
            <a:pPr marL="0" marR="0" lvl="0" indent="0" algn="l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Titelvariante 2</a:t>
            </a:r>
          </a:p>
          <a:p>
            <a:pPr marL="0" marR="0" lvl="0" indent="0" algn="l" defTabSz="838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Alternativer Titelvorschlag, 24p, </a:t>
            </a:r>
            <a:b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</a:b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Gern </a:t>
            </a:r>
            <a:r>
              <a:rPr lang="de-DE" b="1" kern="0" dirty="0">
                <a:solidFill>
                  <a:srgbClr val="7A003F"/>
                </a:solidFill>
                <a:latin typeface="Lucida Sans Unicode"/>
                <a:ea typeface="+mj-ea"/>
                <a:cs typeface="+mj-cs"/>
                <a:sym typeface="Lucida Grande" charset="0"/>
              </a:rPr>
              <a:t>m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ehrere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7A003F"/>
                </a:solidFill>
                <a:effectLst/>
                <a:uLnTx/>
                <a:uFillTx/>
                <a:latin typeface="Lucida Sans Unicode"/>
                <a:ea typeface="+mj-ea"/>
                <a:cs typeface="+mj-cs"/>
                <a:sym typeface="Lucida Grande" charset="0"/>
              </a:rPr>
              <a:t> Zeilen, linksbündig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Folienlayout mit </a:t>
            </a:r>
            <a:r>
              <a:rPr lang="de-DE" dirty="0" err="1"/>
              <a:t>LucidaSans</a:t>
            </a:r>
            <a:r>
              <a:rPr lang="de-DE" dirty="0"/>
              <a:t> Unicode, 18p </a:t>
            </a:r>
            <a:r>
              <a:rPr lang="de-DE" dirty="0" err="1"/>
              <a:t>weiss</a:t>
            </a:r>
            <a:endParaRPr lang="de-DE" dirty="0"/>
          </a:p>
          <a:p>
            <a:endParaRPr lang="de-DE" dirty="0"/>
          </a:p>
          <a:p>
            <a:r>
              <a:rPr lang="de-DE" dirty="0"/>
              <a:t>Ein 1zeiliger Zeilenabstand für einzeilige, kurze Anstriche</a:t>
            </a:r>
          </a:p>
          <a:p>
            <a:endParaRPr lang="de-DE" dirty="0"/>
          </a:p>
          <a:p>
            <a:r>
              <a:rPr lang="de-DE" dirty="0"/>
              <a:t>Durch Zeilenabstand können Hervorhebungen realisiert werden</a:t>
            </a:r>
          </a:p>
          <a:p>
            <a:endParaRPr lang="de-DE" dirty="0"/>
          </a:p>
          <a:p>
            <a:r>
              <a:rPr lang="de-DE" dirty="0"/>
              <a:t>Versuchen Ihren Text so kurz zu formulieren, dass Sie mit einer Textzeile auskommen, gelingt es nicht, bricht der Text automatisch um und zieht die folgende Zeile ein.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Typografiefolie 1zeilig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platzhalter 10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Folienlayout mit </a:t>
            </a:r>
            <a:r>
              <a:rPr lang="de-DE" dirty="0" err="1"/>
              <a:t>LucidaSans</a:t>
            </a:r>
            <a:r>
              <a:rPr lang="de-DE" dirty="0"/>
              <a:t> Unicode, 18p </a:t>
            </a:r>
            <a:r>
              <a:rPr lang="de-DE" dirty="0" err="1"/>
              <a:t>weiss</a:t>
            </a:r>
            <a:endParaRPr lang="de-DE" dirty="0"/>
          </a:p>
          <a:p>
            <a:r>
              <a:rPr lang="de-DE" dirty="0"/>
              <a:t>Ein Zeilenabstand für 1,5-zeilige, kurze Anstriche</a:t>
            </a:r>
          </a:p>
          <a:p>
            <a:endParaRPr lang="de-DE" dirty="0"/>
          </a:p>
          <a:p>
            <a:r>
              <a:rPr lang="de-DE" dirty="0"/>
              <a:t>Durch Zeilenabstand können Hervorhebungen realisiert werden</a:t>
            </a:r>
          </a:p>
          <a:p>
            <a:endParaRPr lang="de-DE" dirty="0"/>
          </a:p>
          <a:p>
            <a:r>
              <a:rPr lang="de-DE" dirty="0"/>
              <a:t>Versuchen Ihren Text so kurz zu formulieren, dass Sie mit einer Textzeile auskommen, gelingt es nicht, bricht der Text automatisch um und zieht die folgende Zeile ein.</a:t>
            </a:r>
          </a:p>
        </p:txBody>
      </p:sp>
      <p:sp>
        <p:nvSpPr>
          <p:cNvPr id="118" name="Titel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Typografiefolie 1,5 </a:t>
            </a:r>
            <a:r>
              <a:rPr lang="de-DE" dirty="0" err="1"/>
              <a:t>zeilig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Dieses Folienlayout verwendet eine </a:t>
            </a:r>
            <a:r>
              <a:rPr lang="de-DE" dirty="0" err="1"/>
              <a:t>LucidaSans</a:t>
            </a:r>
            <a:r>
              <a:rPr lang="de-DE" dirty="0"/>
              <a:t> 18p </a:t>
            </a:r>
            <a:r>
              <a:rPr lang="de-DE" dirty="0" err="1"/>
              <a:t>weiss</a:t>
            </a:r>
            <a:endParaRPr lang="de-DE" dirty="0"/>
          </a:p>
          <a:p>
            <a:r>
              <a:rPr lang="de-DE" dirty="0"/>
              <a:t>Ein Zeilenabstand für 1,5-zeilige, kurze Anstriche</a:t>
            </a:r>
          </a:p>
          <a:p>
            <a:endParaRPr lang="de-DE" dirty="0"/>
          </a:p>
          <a:p>
            <a:r>
              <a:rPr lang="de-DE" dirty="0"/>
              <a:t>Durch Zeilenabstand können Hervorhebungen realisiert werden</a:t>
            </a:r>
          </a:p>
          <a:p>
            <a:endParaRPr lang="de-DE" dirty="0"/>
          </a:p>
          <a:p>
            <a:r>
              <a:rPr lang="de-DE" dirty="0"/>
              <a:t>Versuchen Ihren Text so kurz zu formulieren, dass Sie mit einer Textzeile auskommen, gelingt es nicht, bricht der Text automatisch um und zieht die folgende Zeile ein.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Typografiefolie 1,5zeilig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Folienlayout mit </a:t>
            </a:r>
            <a:r>
              <a:rPr lang="de-DE" dirty="0" err="1"/>
              <a:t>LucidaSans</a:t>
            </a:r>
            <a:r>
              <a:rPr lang="de-DE" dirty="0"/>
              <a:t> Unicode, 18p </a:t>
            </a:r>
            <a:r>
              <a:rPr lang="de-DE" dirty="0" err="1"/>
              <a:t>weiss</a:t>
            </a:r>
            <a:endParaRPr lang="de-DE" dirty="0"/>
          </a:p>
          <a:p>
            <a:r>
              <a:rPr lang="de-DE" dirty="0"/>
              <a:t>Ein Zeilenabstand für einzeilige, kurze Anstriche</a:t>
            </a:r>
          </a:p>
          <a:p>
            <a:endParaRPr lang="de-DE" dirty="0"/>
          </a:p>
          <a:p>
            <a:r>
              <a:rPr lang="de-DE" dirty="0"/>
              <a:t>Durch Zeilenabstand können Hervorhebungen realisiert werden</a:t>
            </a:r>
          </a:p>
          <a:p>
            <a:endParaRPr lang="de-DE" dirty="0"/>
          </a:p>
          <a:p>
            <a:r>
              <a:rPr lang="de-DE" dirty="0"/>
              <a:t>Versuchen Ihren Text so kurz zu formulieren, dass Sie mit einer Textzeile auskommen, wenn das nicht gelingt, bricht der Text automatisch um und zieht die folgende Zeile ein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Typografiefolie 1zeilig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 Vorschlag / Prinziplayout</a:t>
            </a:r>
          </a:p>
        </p:txBody>
      </p:sp>
      <p:graphicFrame>
        <p:nvGraphicFramePr>
          <p:cNvPr id="8" name="Tabellenplatzhalter 7"/>
          <p:cNvGraphicFramePr>
            <a:graphicFrameLocks noGrp="1"/>
          </p:cNvGraphicFramePr>
          <p:nvPr>
            <p:ph type="tbl" sz="quarter" idx="10"/>
          </p:nvPr>
        </p:nvGraphicFramePr>
        <p:xfrm>
          <a:off x="604838" y="1524000"/>
          <a:ext cx="7932738" cy="37084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22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2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21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21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21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Lucida Sans Unicode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Lucida Sans Unicode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Lucida Sans Unicode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Setzen Sie hier bitte Bilder ein, die mit einer Bildproportion von</a:t>
            </a:r>
          </a:p>
          <a:p>
            <a:r>
              <a:rPr lang="de-DE" dirty="0"/>
              <a:t>Höhe 108p x Breite 720 p (150 </a:t>
            </a:r>
            <a:r>
              <a:rPr lang="de-DE" dirty="0" err="1"/>
              <a:t>dpi</a:t>
            </a:r>
            <a:r>
              <a:rPr lang="de-DE" dirty="0"/>
              <a:t>) vorbereitet sind.</a:t>
            </a:r>
          </a:p>
          <a:p>
            <a:endParaRPr lang="de-DE" dirty="0"/>
          </a:p>
          <a:p>
            <a:r>
              <a:rPr lang="de-DE" dirty="0"/>
              <a:t>Vorlagen dafür finden Sie zukünftig unter </a:t>
            </a:r>
            <a:r>
              <a:rPr lang="de-DE" dirty="0">
                <a:hlinkClick r:id="rId2"/>
              </a:rPr>
              <a:t>www.cd-ovgu.de/PPP-Bilder</a:t>
            </a:r>
            <a:endParaRPr lang="de-DE" dirty="0"/>
          </a:p>
          <a:p>
            <a:r>
              <a:rPr lang="de-DE" dirty="0"/>
              <a:t>(wird gegenwärtig noch erarbeitet)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Bild horizontal 1</a:t>
            </a:r>
            <a:endParaRPr lang="de-DE" dirty="0"/>
          </a:p>
        </p:txBody>
      </p:sp>
      <p:pic>
        <p:nvPicPr>
          <p:cNvPr id="5" name="Bildplatzhalter 4" descr="chemie1.jpg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tretch>
            <a:fillRect/>
          </a:stretch>
        </p:blipFill>
        <p:spPr>
          <a:xfrm>
            <a:off x="2" y="1143000"/>
            <a:ext cx="9143998" cy="137159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2133600"/>
          </a:xfrm>
        </p:spPr>
        <p:txBody>
          <a:bodyPr/>
          <a:lstStyle/>
          <a:p>
            <a:pPr>
              <a:buNone/>
            </a:pPr>
            <a:r>
              <a:rPr lang="de-DE" dirty="0"/>
              <a:t>Setzen Sie hier bitte Bilder ein, die mit einer Bildproportion von</a:t>
            </a:r>
          </a:p>
          <a:p>
            <a:pPr>
              <a:buNone/>
            </a:pPr>
            <a:r>
              <a:rPr lang="de-DE" dirty="0"/>
              <a:t>Höhe 252p x Breite 720 p (150 </a:t>
            </a:r>
            <a:r>
              <a:rPr lang="de-DE" dirty="0" err="1"/>
              <a:t>dpi</a:t>
            </a:r>
            <a:r>
              <a:rPr lang="de-DE" dirty="0"/>
              <a:t>) vorbereitet sind.</a:t>
            </a:r>
          </a:p>
          <a:p>
            <a:pPr>
              <a:buNone/>
            </a:pPr>
            <a:endParaRPr lang="de-DE" dirty="0"/>
          </a:p>
          <a:p>
            <a:r>
              <a:rPr lang="de-DE" dirty="0"/>
              <a:t>Vorlagen dafür finden Sie zukünftig unter </a:t>
            </a:r>
            <a:r>
              <a:rPr lang="de-DE" dirty="0">
                <a:hlinkClick r:id="rId2"/>
              </a:rPr>
              <a:t>www.cd-ovgu.de/PPP-Bilder</a:t>
            </a:r>
            <a:endParaRPr lang="de-DE" dirty="0"/>
          </a:p>
          <a:p>
            <a:r>
              <a:rPr lang="de-DE" dirty="0"/>
              <a:t>(wird gegenwärtig noch erarbeitet)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 horizontal 2</a:t>
            </a:r>
          </a:p>
        </p:txBody>
      </p:sp>
      <p:pic>
        <p:nvPicPr>
          <p:cNvPr id="5" name="Bildplatzhalter 4" descr="IMG_2125 Kopie.jpg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tretch>
            <a:fillRect/>
          </a:stretch>
        </p:blipFill>
        <p:spPr>
          <a:xfrm>
            <a:off x="0" y="1143000"/>
            <a:ext cx="9144000" cy="3200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vgu_Allgemein">
  <a:themeElements>
    <a:clrScheme name="Benutzerdefiniert 26">
      <a:dk1>
        <a:srgbClr val="000000"/>
      </a:dk1>
      <a:lt1>
        <a:srgbClr val="FFFFFF"/>
      </a:lt1>
      <a:dk2>
        <a:srgbClr val="7A003F"/>
      </a:dk2>
      <a:lt2>
        <a:srgbClr val="5D8EA6"/>
      </a:lt2>
      <a:accent1>
        <a:srgbClr val="7A003F"/>
      </a:accent1>
      <a:accent2>
        <a:srgbClr val="002D5C"/>
      </a:accent2>
      <a:accent3>
        <a:srgbClr val="FFFFFF"/>
      </a:accent3>
      <a:accent4>
        <a:srgbClr val="000000"/>
      </a:accent4>
      <a:accent5>
        <a:srgbClr val="D0ABAB"/>
      </a:accent5>
      <a:accent6>
        <a:srgbClr val="5A2724"/>
      </a:accent6>
      <a:hlink>
        <a:srgbClr val="E6003A"/>
      </a:hlink>
      <a:folHlink>
        <a:srgbClr val="F39100"/>
      </a:folHlink>
    </a:clrScheme>
    <a:fontScheme name="Musterseite">
      <a:majorFont>
        <a:latin typeface="Lucida Grande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A3331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Lucida Grande CY" pitchFamily="-111" charset="-52"/>
            <a:ea typeface="ヒラギノ角ゴ Pro W3" pitchFamily="-111" charset="-128"/>
            <a:cs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A3331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Lucida Grande CY" pitchFamily="-111" charset="-52"/>
            <a:ea typeface="ヒラギノ角ゴ Pro W3" pitchFamily="-111" charset="-128"/>
            <a:cs typeface="ヒラギノ角ゴ Pro W3" pitchFamily="-111" charset="-128"/>
          </a:defRPr>
        </a:defPPr>
      </a:lstStyle>
    </a:lnDef>
  </a:objectDefaults>
  <a:extraClrSchemeLst>
    <a:extraClrScheme>
      <a:clrScheme name="Musterseite 1">
        <a:dk1>
          <a:srgbClr val="000000"/>
        </a:dk1>
        <a:lt1>
          <a:srgbClr val="FFFFFF"/>
        </a:lt1>
        <a:dk2>
          <a:srgbClr val="3C3C3C"/>
        </a:dk2>
        <a:lt2>
          <a:srgbClr val="808080"/>
        </a:lt2>
        <a:accent1>
          <a:srgbClr val="A7171A"/>
        </a:accent1>
        <a:accent2>
          <a:srgbClr val="642C29"/>
        </a:accent2>
        <a:accent3>
          <a:srgbClr val="FFFFFF"/>
        </a:accent3>
        <a:accent4>
          <a:srgbClr val="000000"/>
        </a:accent4>
        <a:accent5>
          <a:srgbClr val="D0ABAB"/>
        </a:accent5>
        <a:accent6>
          <a:srgbClr val="5A2724"/>
        </a:accent6>
        <a:hlink>
          <a:srgbClr val="C31924"/>
        </a:hlink>
        <a:folHlink>
          <a:srgbClr val="DBC14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Ovgu_Allgemein_potx</Template>
  <TotalTime>0</TotalTime>
  <Words>375</Words>
  <Application>Microsoft Office PowerPoint</Application>
  <PresentationFormat>Bildschirmpräsentation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Lucida Grande</vt:lpstr>
      <vt:lpstr>Lucida Grande CY</vt:lpstr>
      <vt:lpstr>Lucida Sans Unicode</vt:lpstr>
      <vt:lpstr>Ovgu_Allgemein</vt:lpstr>
      <vt:lpstr>PowerPoint-Präsentation</vt:lpstr>
      <vt:lpstr>PowerPoint-Präsentation</vt:lpstr>
      <vt:lpstr>Typografiefolie 1zeilig</vt:lpstr>
      <vt:lpstr>Typografiefolie 1,5 zeilig</vt:lpstr>
      <vt:lpstr>Typografiefolie 1,5zeilig</vt:lpstr>
      <vt:lpstr>Typografiefolie 1zeilig</vt:lpstr>
      <vt:lpstr>Tabelle Vorschlag / Prinziplayout</vt:lpstr>
      <vt:lpstr>Bild horizontal 1</vt:lpstr>
      <vt:lpstr>Bild horizontal 2</vt:lpstr>
      <vt:lpstr>Bildproportion 24 x 36</vt:lpstr>
      <vt:lpstr>Vielen Dank für Ihre Aufmerksamkeit!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Stephanie Heß</dc:creator>
  <cp:lastModifiedBy>Stephanie Heß</cp:lastModifiedBy>
  <cp:revision>1</cp:revision>
  <cp:lastPrinted>2009-04-03T10:08:54Z</cp:lastPrinted>
  <dcterms:created xsi:type="dcterms:W3CDTF">2020-02-10T14:44:35Z</dcterms:created>
  <dcterms:modified xsi:type="dcterms:W3CDTF">2020-02-10T14:45:28Z</dcterms:modified>
</cp:coreProperties>
</file>