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3"/>
  </p:notesMasterIdLst>
  <p:handoutMasterIdLst>
    <p:handoutMasterId r:id="rId14"/>
  </p:handoutMasterIdLst>
  <p:sldIdLst>
    <p:sldId id="298" r:id="rId2"/>
    <p:sldId id="303" r:id="rId3"/>
    <p:sldId id="301" r:id="rId4"/>
    <p:sldId id="275" r:id="rId5"/>
    <p:sldId id="278" r:id="rId6"/>
    <p:sldId id="304" r:id="rId7"/>
    <p:sldId id="279" r:id="rId8"/>
    <p:sldId id="280" r:id="rId9"/>
    <p:sldId id="282" r:id="rId10"/>
    <p:sldId id="281" r:id="rId11"/>
    <p:sldId id="300" r:id="rId1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5pPr>
    <a:lvl6pPr marL="2286000" algn="l" defTabSz="457200" rtl="0" eaLnBrk="1" latinLnBrk="0" hangingPunct="1"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6pPr>
    <a:lvl7pPr marL="2743200" algn="l" defTabSz="457200" rtl="0" eaLnBrk="1" latinLnBrk="0" hangingPunct="1"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7pPr>
    <a:lvl8pPr marL="3200400" algn="l" defTabSz="457200" rtl="0" eaLnBrk="1" latinLnBrk="0" hangingPunct="1"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8pPr>
    <a:lvl9pPr marL="3657600" algn="l" defTabSz="457200" rtl="0" eaLnBrk="1" latinLnBrk="0" hangingPunct="1">
      <a:defRPr sz="2400" kern="1200">
        <a:solidFill>
          <a:srgbClr val="000000"/>
        </a:solidFill>
        <a:latin typeface="Lucida Grande CY" pitchFamily="-84" charset="-52"/>
        <a:ea typeface="ヒラギノ角ゴ Pro W3" pitchFamily="-84" charset="-128"/>
        <a:cs typeface="ヒラギノ角ゴ Pro W3" pitchFamily="-8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6707"/>
    <a:srgbClr val="EF7C00"/>
    <a:srgbClr val="7B003F"/>
    <a:srgbClr val="A5A5A5"/>
    <a:srgbClr val="999AB9"/>
    <a:srgbClr val="C0C0C0"/>
    <a:srgbClr val="FF6600"/>
    <a:srgbClr val="FFB600"/>
    <a:srgbClr val="F9DECB"/>
    <a:srgbClr val="F4C4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0929"/>
  </p:normalViewPr>
  <p:slideViewPr>
    <p:cSldViewPr showGuides="1">
      <p:cViewPr varScale="1">
        <p:scale>
          <a:sx n="127" d="100"/>
          <a:sy n="127" d="100"/>
        </p:scale>
        <p:origin x="93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endParaRPr lang="de-DE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fld id="{E99CB5C0-CDE3-FD4D-9CC3-60102A290D16}" type="datetime1">
              <a:rPr lang="de-DE"/>
              <a:pPr/>
              <a:t>10.02.2020</a:t>
            </a:fld>
            <a:endParaRPr lang="de-DE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endParaRPr lang="de-DE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fld id="{1151CE3A-794B-4B45-B299-07AE2CAC914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5977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fld id="{435791C7-C1F7-8743-A9FD-B66A570FDEA5}" type="datetime1">
              <a:rPr lang="de-DE"/>
              <a:pPr/>
              <a:t>10.02.2020</a:t>
            </a:fld>
            <a:endParaRPr lang="de-DE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chemeClr val="tx1"/>
                </a:solidFill>
                <a:latin typeface="Lucida Sans Unicode" pitchFamily="-84" charset="0"/>
              </a:defRPr>
            </a:lvl1pPr>
          </a:lstStyle>
          <a:p>
            <a:fld id="{59C2FD07-3BB8-C549-AE47-96065161B1A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737098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4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3pPr>
            <a:lvl4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4pPr>
            <a:lvl5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000000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chemeClr val="tx1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0" y="685800"/>
            <a:ext cx="9144000" cy="6170613"/>
          </a:xfrm>
          <a:prstGeom prst="rect">
            <a:avLst/>
          </a:prstGeom>
          <a:solidFill>
            <a:srgbClr val="E967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de-DE">
              <a:latin typeface="Lucida Sans Unicode" pitchFamily="-8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2pPr>
            <a:lvl3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3pPr>
            <a:lvl4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4pPr>
            <a:lvl5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FFFFF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0" y="687388"/>
            <a:ext cx="9144000" cy="6170612"/>
          </a:xfrm>
          <a:prstGeom prst="rect">
            <a:avLst/>
          </a:prstGeom>
          <a:solidFill>
            <a:srgbClr val="E9670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/>
            <a:endParaRPr lang="de-DE">
              <a:latin typeface="Lucida Sans Unicode" pitchFamily="-8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2" y="1143000"/>
            <a:ext cx="8537574" cy="36449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" y="685800"/>
            <a:ext cx="8605837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FFFFFF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000000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0"/>
          </p:nvPr>
        </p:nvSpPr>
        <p:spPr>
          <a:xfrm>
            <a:off x="604839" y="1143000"/>
            <a:ext cx="7932737" cy="4648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>
              <a:buFontTx/>
              <a:buNone/>
              <a:defRPr sz="1200">
                <a:solidFill>
                  <a:schemeClr val="accent3"/>
                </a:solidFill>
                <a:latin typeface="Lucida Sans Unicode"/>
              </a:defRPr>
            </a:lvl1pPr>
          </a:lstStyle>
          <a:p>
            <a:pPr lvl="0"/>
            <a:r>
              <a:rPr lang="de-DE" noProof="0">
                <a:sym typeface="Lucida Grande" charset="0"/>
              </a:rPr>
              <a:t>Tabelle durch Klicken auf Symbol hinzufügen</a:t>
            </a:r>
            <a:endParaRPr lang="de-DE" noProof="0" dirty="0">
              <a:sym typeface="Lucida Grande" charset="0"/>
            </a:endParaRP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2514600"/>
            <a:ext cx="8537574" cy="32004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tx1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000000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3" name="Bildplatzhalter 8"/>
          <p:cNvSpPr>
            <a:spLocks noGrp="1"/>
          </p:cNvSpPr>
          <p:nvPr>
            <p:ph type="pic" sz="quarter" idx="12"/>
          </p:nvPr>
        </p:nvSpPr>
        <p:spPr>
          <a:xfrm>
            <a:off x="2" y="1143000"/>
            <a:ext cx="9143998" cy="13716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pPr lvl="0"/>
            <a:r>
              <a:rPr lang="de-DE" noProof="0">
                <a:sym typeface="Lucida Grande" charset="0"/>
              </a:rPr>
              <a:t>Bild durch Klicken auf Symbol hinzufügen</a:t>
            </a:r>
            <a:endParaRPr lang="de-DE" noProof="0" dirty="0">
              <a:sym typeface="Lucida Grande" charset="0"/>
            </a:endParaRP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13716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000000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0" y="1143000"/>
            <a:ext cx="9144000" cy="32004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pPr lvl="0"/>
            <a:r>
              <a:rPr lang="de-DE" noProof="0">
                <a:sym typeface="Lucida Grande" charset="0"/>
              </a:rPr>
              <a:t>Bild durch Klicken auf Symbol hinzufügen</a:t>
            </a:r>
            <a:endParaRPr lang="de-DE" noProof="0" dirty="0">
              <a:sym typeface="Lucida Grande" charset="0"/>
            </a:endParaRP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2"/>
          <p:cNvSpPr>
            <a:spLocks noGrp="1"/>
          </p:cNvSpPr>
          <p:nvPr>
            <p:ph type="body" sz="quarter" idx="11"/>
          </p:nvPr>
        </p:nvSpPr>
        <p:spPr>
          <a:xfrm>
            <a:off x="2" y="4343400"/>
            <a:ext cx="8537574" cy="1371600"/>
          </a:xfrm>
          <a:prstGeom prst="rect">
            <a:avLst/>
          </a:prstGeom>
        </p:spPr>
        <p:txBody>
          <a:bodyPr vert="horz" lIns="254000"/>
          <a:lstStyle>
            <a:lvl1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1pPr>
            <a:lvl2pPr marL="57912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rgbClr val="000000"/>
                </a:solidFill>
                <a:latin typeface="Lucida Sans Unicode"/>
              </a:defRPr>
            </a:lvl2pPr>
            <a:lvl3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3pPr>
            <a:lvl4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4pPr>
            <a:lvl5pPr marL="579120" indent="-2286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3" y="685800"/>
            <a:ext cx="8537574" cy="457200"/>
          </a:xfrm>
          <a:prstGeom prst="rect">
            <a:avLst/>
          </a:prstGeom>
        </p:spPr>
        <p:txBody>
          <a:bodyPr wrap="square" tIns="50800"/>
          <a:lstStyle>
            <a:lvl1pPr marL="533400">
              <a:lnSpc>
                <a:spcPct val="100000"/>
              </a:lnSpc>
              <a:defRPr sz="2400" b="1">
                <a:solidFill>
                  <a:srgbClr val="000000"/>
                </a:solidFill>
                <a:latin typeface="Lucida Sans Unicode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2"/>
          </p:nvPr>
        </p:nvSpPr>
        <p:spPr>
          <a:xfrm>
            <a:off x="604838" y="1143000"/>
            <a:ext cx="4800600" cy="3200400"/>
          </a:xfrm>
          <a:prstGeom prst="rect">
            <a:avLst/>
          </a:prstGeom>
          <a:solidFill>
            <a:schemeClr val="bg2">
              <a:alpha val="50000"/>
            </a:schemeClr>
          </a:solidFill>
        </p:spPr>
        <p:txBody>
          <a:bodyPr vert="horz"/>
          <a:lstStyle>
            <a:lvl1pPr>
              <a:defRPr>
                <a:latin typeface="Lucida Sans Unicode"/>
              </a:defRPr>
            </a:lvl1pPr>
          </a:lstStyle>
          <a:p>
            <a:pPr lvl="0"/>
            <a:r>
              <a:rPr lang="de-DE" noProof="0">
                <a:sym typeface="Lucida Grande" charset="0"/>
              </a:rPr>
              <a:t>Bild durch Klicken auf Symbol hinzufügen</a:t>
            </a:r>
            <a:endParaRPr lang="de-DE" noProof="0" dirty="0">
              <a:sym typeface="Lucida Grande" charset="0"/>
            </a:endParaRPr>
          </a:p>
        </p:txBody>
      </p:sp>
    </p:spTree>
  </p:cSld>
  <p:clrMapOvr>
    <a:masterClrMapping/>
  </p:clrMapOvr>
  <p:transition spd="slow" advClick="0" advTm="4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d 18" descr="MB_OvGU_weis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9" name="Gerade Verbindung 28"/>
          <p:cNvCxnSpPr/>
          <p:nvPr/>
        </p:nvCxnSpPr>
        <p:spPr bwMode="auto">
          <a:xfrm>
            <a:off x="-990600" y="4344988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 bwMode="auto">
          <a:xfrm>
            <a:off x="-990600" y="1601788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/>
          <p:nvPr/>
        </p:nvCxnSpPr>
        <p:spPr bwMode="auto">
          <a:xfrm>
            <a:off x="-990600" y="3429000"/>
            <a:ext cx="11220450" cy="1588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41"/>
          <p:cNvCxnSpPr/>
          <p:nvPr/>
        </p:nvCxnSpPr>
        <p:spPr bwMode="auto">
          <a:xfrm>
            <a:off x="-990600" y="4799013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 bwMode="auto">
          <a:xfrm>
            <a:off x="-990600" y="2513013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23"/>
          <p:cNvCxnSpPr/>
          <p:nvPr/>
        </p:nvCxnSpPr>
        <p:spPr bwMode="auto">
          <a:xfrm>
            <a:off x="-990600" y="1144588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 bwMode="auto">
          <a:xfrm>
            <a:off x="-990600" y="687388"/>
            <a:ext cx="11220450" cy="1587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45"/>
          <p:cNvSpPr txBox="1">
            <a:spLocks noChangeArrowheads="1"/>
          </p:cNvSpPr>
          <p:nvPr/>
        </p:nvSpPr>
        <p:spPr bwMode="auto">
          <a:xfrm>
            <a:off x="8537575" y="0"/>
            <a:ext cx="454025" cy="17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tIns="50800" bIns="0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fld id="{03B7975F-102C-AA40-A0ED-5E0B62BCE34A}" type="slidenum">
              <a:rPr lang="de-DE" sz="800" b="1">
                <a:solidFill>
                  <a:schemeClr val="tx1"/>
                </a:solidFill>
                <a:latin typeface="Lucida Sans Unicode" pitchFamily="-84" charset="0"/>
              </a:rPr>
              <a:pPr eaLnBrk="0" hangingPunct="0">
                <a:spcBef>
                  <a:spcPct val="50000"/>
                </a:spcBef>
              </a:pPr>
              <a:t>‹Nr.›</a:t>
            </a:fld>
            <a:endParaRPr lang="de-DE">
              <a:solidFill>
                <a:schemeClr val="tx1"/>
              </a:solidFill>
              <a:latin typeface="Lucida Sans Unicode" pitchFamily="-84" charset="0"/>
            </a:endParaRPr>
          </a:p>
        </p:txBody>
      </p:sp>
      <p:sp>
        <p:nvSpPr>
          <p:cNvPr id="21" name="Line 46"/>
          <p:cNvSpPr>
            <a:spLocks noChangeShapeType="1"/>
          </p:cNvSpPr>
          <p:nvPr/>
        </p:nvSpPr>
        <p:spPr bwMode="auto">
          <a:xfrm>
            <a:off x="8537575" y="0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de-DE" dirty="0">
              <a:latin typeface="Lucida Sans Unicode"/>
              <a:ea typeface="ヒラギノ角ゴ Pro W3" pitchFamily="-111" charset="-128"/>
              <a:cs typeface="ヒラギノ角ゴ Pro W3" pitchFamily="-111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79" r:id="rId3"/>
    <p:sldLayoutId id="2147483682" r:id="rId4"/>
    <p:sldLayoutId id="2147483683" r:id="rId5"/>
    <p:sldLayoutId id="2147483678" r:id="rId6"/>
    <p:sldLayoutId id="2147483677" r:id="rId7"/>
    <p:sldLayoutId id="2147483676" r:id="rId8"/>
    <p:sldLayoutId id="2147483675" r:id="rId9"/>
  </p:sldLayoutIdLst>
  <p:transition spd="slow" advClick="0" advTm="4000">
    <p:fade/>
  </p:transition>
  <p:txStyles>
    <p:titleStyle>
      <a:lvl1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+mj-lt"/>
          <a:ea typeface="+mj-ea"/>
          <a:cs typeface="+mj-cs"/>
          <a:sym typeface="Lucida Grande" pitchFamily="-84" charset="0"/>
        </a:defRPr>
      </a:lvl1pPr>
      <a:lvl2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84" charset="0"/>
        </a:defRPr>
      </a:lvl2pPr>
      <a:lvl3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84" charset="0"/>
        </a:defRPr>
      </a:lvl3pPr>
      <a:lvl4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84" charset="0"/>
        </a:defRPr>
      </a:lvl4pPr>
      <a:lvl5pPr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84" charset="0"/>
        </a:defRPr>
      </a:lvl5pPr>
      <a:lvl6pPr marL="4572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6pPr>
      <a:lvl7pPr marL="9144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7pPr>
      <a:lvl8pPr marL="13716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8pPr>
      <a:lvl9pPr marL="1828800" algn="l" defTabSz="8382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1300">
          <a:solidFill>
            <a:schemeClr val="tx1"/>
          </a:solidFill>
          <a:latin typeface="Lucida Grande" pitchFamily="-111" charset="0"/>
          <a:ea typeface="ヒラギノ角ゴ Pro W3" pitchFamily="-111" charset="-128"/>
          <a:cs typeface="ヒラギノ角ゴ Pro W3" pitchFamily="-111" charset="-128"/>
          <a:sym typeface="Lucida Grande" pitchFamily="-111" charset="0"/>
        </a:defRPr>
      </a:lvl9pPr>
    </p:titleStyle>
    <p:bodyStyle>
      <a:lvl1pPr marL="742950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84" charset="0"/>
        <a:buChar char="•"/>
        <a:defRPr sz="1300">
          <a:solidFill>
            <a:schemeClr val="bg2"/>
          </a:solidFill>
          <a:latin typeface="+mn-lt"/>
          <a:ea typeface="+mn-ea"/>
          <a:cs typeface="+mn-cs"/>
          <a:sym typeface="Lucida Grande" pitchFamily="-84" charset="0"/>
        </a:defRPr>
      </a:lvl1pPr>
      <a:lvl2pPr marL="1150938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84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84" charset="0"/>
        </a:defRPr>
      </a:lvl2pPr>
      <a:lvl3pPr marL="1558925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84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84" charset="0"/>
        </a:defRPr>
      </a:lvl3pPr>
      <a:lvl4pPr marL="1965325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84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84" charset="0"/>
        </a:defRPr>
      </a:lvl4pPr>
      <a:lvl5pPr marL="23733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84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84" charset="0"/>
        </a:defRPr>
      </a:lvl5pPr>
      <a:lvl6pPr marL="28305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6pPr>
      <a:lvl7pPr marL="32877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7pPr>
      <a:lvl8pPr marL="37449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8pPr>
      <a:lvl9pPr marL="4202113" indent="-452438" algn="l" defTabSz="838200" rtl="0" eaLnBrk="1" fontAlgn="base" hangingPunct="1">
        <a:spcBef>
          <a:spcPct val="0"/>
        </a:spcBef>
        <a:spcAft>
          <a:spcPct val="0"/>
        </a:spcAft>
        <a:buSzPct val="171000"/>
        <a:buFont typeface="Lucida Grande" pitchFamily="-111" charset="0"/>
        <a:buChar char="•"/>
        <a:defRPr sz="1300">
          <a:solidFill>
            <a:schemeClr val="bg1"/>
          </a:solidFill>
          <a:latin typeface="+mn-lt"/>
          <a:ea typeface="+mn-ea"/>
          <a:cs typeface="+mn-cs"/>
          <a:sym typeface="Lucida Grande" pitchFamily="-111" charset="0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cd-ovgu.de/PPP-Bilder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cd-ovgu.de/PPP-Bilder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Bild 1" descr="Master_OvGU_1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el 1"/>
          <p:cNvSpPr txBox="1">
            <a:spLocks/>
          </p:cNvSpPr>
          <p:nvPr/>
        </p:nvSpPr>
        <p:spPr>
          <a:xfrm>
            <a:off x="0" y="5334000"/>
            <a:ext cx="9144000" cy="990600"/>
          </a:xfrm>
          <a:prstGeom prst="rect">
            <a:avLst/>
          </a:prstGeom>
        </p:spPr>
        <p:txBody>
          <a:bodyPr tIns="50800">
            <a:prstTxWarp prst="textNoShape">
              <a:avLst/>
            </a:prstTxWarp>
          </a:bodyPr>
          <a:lstStyle/>
          <a:p>
            <a:pPr marL="533400" algn="ctr" defTabSz="838200" eaLnBrk="0" hangingPunct="0"/>
            <a:r>
              <a:rPr lang="de-DE" b="1">
                <a:solidFill>
                  <a:srgbClr val="FFFFFF"/>
                </a:solidFill>
                <a:latin typeface="Lucida Sans Unicode" pitchFamily="-84" charset="0"/>
                <a:sym typeface="Lucida Grande" pitchFamily="-84" charset="0"/>
              </a:rPr>
              <a:t>Vortragstitelvorschlag 1</a:t>
            </a:r>
          </a:p>
          <a:p>
            <a:pPr marL="533400" algn="ctr" defTabSz="838200" eaLnBrk="0" hangingPunct="0"/>
            <a:r>
              <a:rPr lang="de-DE" b="1">
                <a:solidFill>
                  <a:srgbClr val="FFFFFF"/>
                </a:solidFill>
                <a:latin typeface="Lucida Sans Unicode" pitchFamily="-84" charset="0"/>
                <a:sym typeface="Lucida Grande" pitchFamily="-84" charset="0"/>
              </a:rPr>
              <a:t>Zweite Zeile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platzhalter 9"/>
          <p:cNvSpPr>
            <a:spLocks noGrp="1"/>
          </p:cNvSpPr>
          <p:nvPr>
            <p:ph type="body" sz="quarter" idx="11"/>
          </p:nvPr>
        </p:nvSpPr>
        <p:spPr bwMode="auto">
          <a:xfrm>
            <a:off x="0" y="4343400"/>
            <a:ext cx="8537575" cy="17526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Setzen Sie hier bitte Bilder ein mit der Bildproportion eines klassischen Fotoformates: 24 x 36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Anordnung: links oben zum Logo vertikal fluchtend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Das Bild ist proportional skalierbar, fluchtende  Bildanordnungen sind möglich</a:t>
            </a:r>
          </a:p>
        </p:txBody>
      </p:sp>
      <p:sp>
        <p:nvSpPr>
          <p:cNvPr id="22531" name="Titel 8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537575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Bildproportion 24 x 36</a:t>
            </a:r>
          </a:p>
        </p:txBody>
      </p:sp>
      <p:pic>
        <p:nvPicPr>
          <p:cNvPr id="22532" name="Bildplatzhalter 7" descr="DSC_0152 Kopie.jpg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alphaModFix amt="50000"/>
          </a:blip>
          <a:srcRect l="-40" r="-40"/>
          <a:stretch>
            <a:fillRect/>
          </a:stretch>
        </p:blipFill>
        <p:spPr bwMode="auto">
          <a:solidFill>
            <a:schemeClr val="bg2">
              <a:alpha val="50195"/>
            </a:schemeClr>
          </a:solidFill>
          <a:ln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W:\OVGU\Corporate Design\Powerpoint\001_OVGU\009_GSE_00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5" name="Titel 8"/>
          <p:cNvSpPr>
            <a:spLocks noGrp="1"/>
          </p:cNvSpPr>
          <p:nvPr>
            <p:ph type="title"/>
          </p:nvPr>
        </p:nvSpPr>
        <p:spPr bwMode="auto">
          <a:xfrm>
            <a:off x="-68263" y="1600200"/>
            <a:ext cx="8605838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solidFill>
                  <a:srgbClr val="000000"/>
                </a:solidFill>
                <a:latin typeface="Lucida Sans Unicode" pitchFamily="-84" charset="0"/>
              </a:rPr>
              <a:t>Vielen Dank für Ihre Aufmerksamkeit!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Bild 4" descr="MB_OvGU_weis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el 3"/>
          <p:cNvSpPr txBox="1">
            <a:spLocks/>
          </p:cNvSpPr>
          <p:nvPr/>
        </p:nvSpPr>
        <p:spPr bwMode="auto">
          <a:xfrm>
            <a:off x="536575" y="2501900"/>
            <a:ext cx="8001000" cy="1841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tIns="50800" anchor="b">
            <a:prstTxWarp prst="textNoShape">
              <a:avLst/>
            </a:prstTxWarp>
          </a:bodyPr>
          <a:lstStyle/>
          <a:p>
            <a:pPr defTabSz="838200" eaLnBrk="0" hangingPunct="0"/>
            <a:endParaRPr lang="de-DE" b="1">
              <a:solidFill>
                <a:srgbClr val="7A003F"/>
              </a:solidFill>
              <a:latin typeface="Lucida Sans Unicode" pitchFamily="-84" charset="0"/>
              <a:sym typeface="Lucida Grande" pitchFamily="-84" charset="0"/>
            </a:endParaRPr>
          </a:p>
          <a:p>
            <a:pPr defTabSz="838200" eaLnBrk="0" hangingPunct="0"/>
            <a:endParaRPr lang="de-DE" b="1">
              <a:solidFill>
                <a:srgbClr val="7A003F"/>
              </a:solidFill>
              <a:latin typeface="Lucida Sans Unicode" pitchFamily="-84" charset="0"/>
              <a:sym typeface="Lucida Grande" pitchFamily="-84" charset="0"/>
            </a:endParaRPr>
          </a:p>
          <a:p>
            <a:pPr defTabSz="838200" eaLnBrk="0" hangingPunct="0"/>
            <a:endParaRPr lang="de-DE" b="1">
              <a:latin typeface="Lucida Sans Unicode" pitchFamily="-84" charset="0"/>
              <a:sym typeface="Lucida Grande" pitchFamily="-84" charset="0"/>
            </a:endParaRPr>
          </a:p>
          <a:p>
            <a:pPr defTabSz="838200" eaLnBrk="0" hangingPunct="0"/>
            <a:r>
              <a:rPr lang="de-DE" b="1">
                <a:latin typeface="Lucida Sans Unicode" pitchFamily="-84" charset="0"/>
                <a:sym typeface="Lucida Grande" pitchFamily="-84" charset="0"/>
              </a:rPr>
              <a:t>Titelvariante 2</a:t>
            </a:r>
          </a:p>
          <a:p>
            <a:pPr defTabSz="838200" eaLnBrk="0" hangingPunct="0"/>
            <a:r>
              <a:rPr lang="de-DE" b="1">
                <a:latin typeface="Lucida Sans Unicode" pitchFamily="-84" charset="0"/>
                <a:sym typeface="Lucida Grande" pitchFamily="-84" charset="0"/>
              </a:rPr>
              <a:t>Alternativer Titelvorschlag, 24p, </a:t>
            </a:r>
            <a:br>
              <a:rPr lang="de-DE" b="1">
                <a:latin typeface="Lucida Sans Unicode" pitchFamily="-84" charset="0"/>
                <a:sym typeface="Lucida Grande" pitchFamily="-84" charset="0"/>
              </a:rPr>
            </a:br>
            <a:r>
              <a:rPr lang="de-DE" b="1">
                <a:latin typeface="Lucida Sans Unicode" pitchFamily="-84" charset="0"/>
                <a:sym typeface="Lucida Grande" pitchFamily="-84" charset="0"/>
              </a:rPr>
              <a:t>Gern mehrere Zeilen, linksbündig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platzhalter 1"/>
          <p:cNvSpPr>
            <a:spLocks noGrp="1"/>
          </p:cNvSpPr>
          <p:nvPr>
            <p:ph type="body" sz="quarter" idx="10"/>
          </p:nvPr>
        </p:nvSpPr>
        <p:spPr bwMode="auto">
          <a:xfrm>
            <a:off x="0" y="1143000"/>
            <a:ext cx="8537575" cy="36449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Folienlayout mit Lucida Sans Unicode, 18p weiss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Ein 1zeiliger Zeilenabstand für einzeilige, kurze Anstriche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Durch Zeilenabstand können Hervorhebungen realisiert werden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Versuchen Ihren Text so kurz zu formulieren, dass Sie mit einer Textzeile auskommen, gelingt es nicht, bricht der Text automatisch um und zieht die folgende Zeile ein.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</p:txBody>
      </p:sp>
      <p:sp>
        <p:nvSpPr>
          <p:cNvPr id="15363" name="Titel 2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537575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Typografiefolie 1zeilig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platzhalter 108"/>
          <p:cNvSpPr>
            <a:spLocks noGrp="1"/>
          </p:cNvSpPr>
          <p:nvPr>
            <p:ph type="body" sz="quarter" idx="10"/>
          </p:nvPr>
        </p:nvSpPr>
        <p:spPr bwMode="auto">
          <a:xfrm>
            <a:off x="0" y="1143000"/>
            <a:ext cx="8537575" cy="36449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Folienlayout mit Lucida Sans Unicode, 18p weiss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Ein Zeilenabstand für 1,5-zeilige, kurze Anstriche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Durch Zeilenabstand können Hervorhebungen realisiert werden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Versuchen Ihren Text so kurz zu formulieren, dass Sie mit einer Textzeile auskommen, gelingt es nicht, bricht der Text automatisch um und zieht die folgende Zeile ein.</a:t>
            </a:r>
          </a:p>
        </p:txBody>
      </p:sp>
      <p:sp>
        <p:nvSpPr>
          <p:cNvPr id="16387" name="Titel 117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605838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Typografiefolie 1,5 zeilig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platzhalter 1"/>
          <p:cNvSpPr>
            <a:spLocks noGrp="1"/>
          </p:cNvSpPr>
          <p:nvPr>
            <p:ph type="body" sz="quarter" idx="10"/>
          </p:nvPr>
        </p:nvSpPr>
        <p:spPr bwMode="auto">
          <a:xfrm>
            <a:off x="0" y="1143000"/>
            <a:ext cx="8537575" cy="44196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Dieses Folienlayout verwendet eine Lucida Sans 18p weiss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Ein Zeilenabstand für 1,5-zeilige, kurze Anstriche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Durch Zeilenabstand können Hervorhebungen realisiert werden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Versuchen Ihren Text so kurz zu formulieren, dass Sie mit einer Textzeile auskommen, gelingt es nicht, bricht der Text automatisch um und zieht die folgende Zeile ein.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</p:txBody>
      </p:sp>
      <p:sp>
        <p:nvSpPr>
          <p:cNvPr id="17411" name="Titel 2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605838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Typografiefolie 1,5zeilig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platzhalter 1"/>
          <p:cNvSpPr>
            <a:spLocks noGrp="1"/>
          </p:cNvSpPr>
          <p:nvPr>
            <p:ph type="body" sz="quarter" idx="10"/>
          </p:nvPr>
        </p:nvSpPr>
        <p:spPr bwMode="auto">
          <a:xfrm>
            <a:off x="0" y="1143000"/>
            <a:ext cx="8537575" cy="36449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Folienlayout mit Lucida Sans Unicode, 18p weiss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Ein Zeilenabstand für einzeilige, kurze Anstriche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Durch Zeilenabstand können Hervorhebungen realisiert werden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Versuchen Ihren Text so kurz zu formulieren, dass Sie mit einer Textzeile auskommen, wenn das nicht gelingt, bricht der Text automatisch um und zieht die folgende Zeile ein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</p:txBody>
      </p:sp>
      <p:sp>
        <p:nvSpPr>
          <p:cNvPr id="18435" name="Titel 2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605838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Typografiefolie 1zeilig</a:t>
            </a:r>
          </a:p>
        </p:txBody>
      </p:sp>
    </p:spTree>
  </p:cSld>
  <p:clrMapOvr>
    <a:masterClrMapping/>
  </p:clrMapOvr>
  <p:transition spd="slow" advClick="0" advTm="4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537575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Tabelle Vorschlag / Prinziplayout</a:t>
            </a:r>
          </a:p>
        </p:txBody>
      </p:sp>
      <p:graphicFrame>
        <p:nvGraphicFramePr>
          <p:cNvPr id="19543" name="Group 1111"/>
          <p:cNvGraphicFramePr>
            <a:graphicFrameLocks noGrp="1"/>
          </p:cNvGraphicFramePr>
          <p:nvPr/>
        </p:nvGraphicFramePr>
        <p:xfrm>
          <a:off x="609600" y="1600200"/>
          <a:ext cx="7927975" cy="4572001"/>
        </p:xfrm>
        <a:graphic>
          <a:graphicData uri="http://schemas.openxmlformats.org/drawingml/2006/table">
            <a:tbl>
              <a:tblPr/>
              <a:tblGrid>
                <a:gridCol w="1320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23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223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57200">
                <a:tc gridSpan="6"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r>
                        <a:rPr kumimoji="0" lang="de-DE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Lucida Sans Unicode" pitchFamily="-84" charset="0"/>
                          <a:ea typeface="ヒラギノ角ゴ Pro W3" pitchFamily="-84" charset="-128"/>
                          <a:cs typeface="ヒラギノ角ゴ Pro W3" pitchFamily="-84" charset="-128"/>
                          <a:sym typeface="Lucida Grande" pitchFamily="-84" charset="0"/>
                        </a:rPr>
                        <a:t>Text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r>
                        <a:rPr kumimoji="0" lang="de-DE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Sans Unicode" pitchFamily="-84" charset="0"/>
                          <a:ea typeface="ヒラギノ角ゴ Pro W3" pitchFamily="-84" charset="-128"/>
                          <a:cs typeface="ヒラギノ角ゴ Pro W3" pitchFamily="-84" charset="-128"/>
                          <a:sym typeface="Lucida Grande" pitchFamily="-84" charset="0"/>
                        </a:rPr>
                        <a:t>Text</a:t>
                      </a:r>
                      <a:endParaRPr kumimoji="0" lang="de-DE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5613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8788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DE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tc>
                  <a:txBody>
                    <a:bodyPr/>
                    <a:lstStyle/>
                    <a:p>
                      <a:pPr marL="290513" marR="0" lvl="0" indent="0" algn="l" defTabSz="8382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71000"/>
                        <a:buFont typeface="Lucida Grande" pitchFamily="-84" charset="0"/>
                        <a:buNone/>
                        <a:tabLst/>
                      </a:pPr>
                      <a:endParaRPr kumimoji="0" lang="de-DE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Lucida Sans" pitchFamily="-84" charset="0"/>
                        <a:ea typeface="ヒラギノ角ゴ Pro W3" pitchFamily="-84" charset="-128"/>
                        <a:cs typeface="ヒラギノ角ゴ Pro W3" pitchFamily="-84" charset="-128"/>
                        <a:sym typeface="Lucida Grande" pitchFamily="-8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4C4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 advClick="0" advTm="4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platzhalter 1"/>
          <p:cNvSpPr>
            <a:spLocks noGrp="1"/>
          </p:cNvSpPr>
          <p:nvPr>
            <p:ph type="body" sz="quarter" idx="11"/>
          </p:nvPr>
        </p:nvSpPr>
        <p:spPr bwMode="auto">
          <a:xfrm>
            <a:off x="0" y="2514600"/>
            <a:ext cx="8537575" cy="32004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Setzen Sie hier bitte Bilder ein, die mit einer Bildproportion von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Höhe 108p x Breite 720 p (150 dpi) vorbereitet sind.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Vorlagen dafür finden Sie zukünftig unter </a:t>
            </a:r>
            <a:r>
              <a:rPr lang="de-DE">
                <a:latin typeface="Lucida Sans Unicode" pitchFamily="-84" charset="0"/>
                <a:hlinkClick r:id="rId2"/>
              </a:rPr>
              <a:t>www.cd-ovgu.de/PPP-Bilder</a:t>
            </a: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(wird gegenwärtig noch erarbeitet)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endParaRPr lang="de-DE">
              <a:latin typeface="Lucida Sans Unicode" pitchFamily="-84" charset="0"/>
            </a:endParaRPr>
          </a:p>
        </p:txBody>
      </p:sp>
      <p:sp>
        <p:nvSpPr>
          <p:cNvPr id="20483" name="Titel 2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537575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Bild horizontal 1</a:t>
            </a:r>
          </a:p>
        </p:txBody>
      </p:sp>
      <p:pic>
        <p:nvPicPr>
          <p:cNvPr id="20484" name="Bildplatzhalter 4" descr="chemie1.jpg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alphaModFix amt="50000"/>
          </a:blip>
          <a:srcRect/>
          <a:stretch>
            <a:fillRect/>
          </a:stretch>
        </p:blipFill>
        <p:spPr bwMode="auto">
          <a:xfrm>
            <a:off x="0" y="1143000"/>
            <a:ext cx="9144000" cy="1371600"/>
          </a:xfrm>
          <a:solidFill>
            <a:schemeClr val="bg2">
              <a:alpha val="50195"/>
            </a:schemeClr>
          </a:solidFill>
          <a:ln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platzhalter 1"/>
          <p:cNvSpPr>
            <a:spLocks noGrp="1"/>
          </p:cNvSpPr>
          <p:nvPr>
            <p:ph type="body" sz="quarter" idx="11"/>
          </p:nvPr>
        </p:nvSpPr>
        <p:spPr bwMode="auto">
          <a:xfrm>
            <a:off x="0" y="4343400"/>
            <a:ext cx="8537575" cy="2133600"/>
          </a:xfrm>
          <a:noFill/>
          <a:ln>
            <a:miter lim="800000"/>
            <a:headEnd/>
            <a:tailEnd/>
          </a:ln>
        </p:spPr>
        <p:txBody>
          <a:bodyPr wrap="square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None/>
            </a:pPr>
            <a:r>
              <a:rPr lang="de-DE">
                <a:latin typeface="Lucida Sans Unicode" pitchFamily="-84" charset="0"/>
              </a:rPr>
              <a:t>Setzen Sie hier bitte Bilder ein, die mit einer Bildproportion von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None/>
            </a:pPr>
            <a:r>
              <a:rPr lang="de-DE">
                <a:latin typeface="Lucida Sans Unicode" pitchFamily="-84" charset="0"/>
              </a:rPr>
              <a:t>Höhe 252p x Breite 720 p (150 dpi) vorbereitet sind.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None/>
            </a:pP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Vorlagen dafür finden Sie zukünftig unter </a:t>
            </a:r>
            <a:r>
              <a:rPr lang="de-DE">
                <a:latin typeface="Lucida Sans Unicode" pitchFamily="-84" charset="0"/>
                <a:hlinkClick r:id="rId2"/>
              </a:rPr>
              <a:t>www.cd-ovgu.de/PPP-Bilder</a:t>
            </a:r>
            <a:endParaRPr lang="de-DE">
              <a:latin typeface="Lucida Sans Unicode" pitchFamily="-84" charset="0"/>
            </a:endParaRP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Char char="•"/>
            </a:pPr>
            <a:r>
              <a:rPr lang="de-DE">
                <a:latin typeface="Lucida Sans Unicode" pitchFamily="-84" charset="0"/>
              </a:rPr>
              <a:t>(wird gegenwärtig noch erarbeitet)</a:t>
            </a:r>
          </a:p>
          <a:p>
            <a:pPr marL="577850">
              <a:spcBef>
                <a:spcPct val="0"/>
              </a:spcBef>
              <a:spcAft>
                <a:spcPct val="0"/>
              </a:spcAft>
              <a:buFont typeface="Arial" pitchFamily="-84" charset="0"/>
              <a:buNone/>
            </a:pPr>
            <a:endParaRPr lang="de-DE">
              <a:latin typeface="Lucida Sans Unicode" pitchFamily="-84" charset="0"/>
            </a:endParaRPr>
          </a:p>
        </p:txBody>
      </p:sp>
      <p:sp>
        <p:nvSpPr>
          <p:cNvPr id="21507" name="Titel 2"/>
          <p:cNvSpPr>
            <a:spLocks noGrp="1"/>
          </p:cNvSpPr>
          <p:nvPr>
            <p:ph type="title"/>
          </p:nvPr>
        </p:nvSpPr>
        <p:spPr bwMode="auto">
          <a:xfrm>
            <a:off x="0" y="685800"/>
            <a:ext cx="8537575" cy="457200"/>
          </a:xfrm>
          <a:noFill/>
          <a:ln>
            <a:miter lim="800000"/>
            <a:headEnd/>
            <a:tailEnd/>
          </a:ln>
        </p:spPr>
        <p:txBody>
          <a:bodyPr vert="horz" lIns="9144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de-DE">
                <a:latin typeface="Lucida Sans Unicode" pitchFamily="-84" charset="0"/>
              </a:rPr>
              <a:t>Bild horizontal 2</a:t>
            </a:r>
          </a:p>
        </p:txBody>
      </p:sp>
      <p:pic>
        <p:nvPicPr>
          <p:cNvPr id="21508" name="Bildplatzhalter 4" descr="IMG_2125 Kopie.jpg"/>
          <p:cNvPicPr>
            <a:picLocks noGrp="1" noChangeAspect="1"/>
          </p:cNvPicPr>
          <p:nvPr>
            <p:ph type="pic" sz="quarter" idx="12"/>
          </p:nvPr>
        </p:nvPicPr>
        <p:blipFill>
          <a:blip r:embed="rId3">
            <a:alphaModFix amt="50000"/>
          </a:blip>
          <a:srcRect/>
          <a:stretch>
            <a:fillRect/>
          </a:stretch>
        </p:blipFill>
        <p:spPr bwMode="auto">
          <a:solidFill>
            <a:schemeClr val="bg2">
              <a:alpha val="50195"/>
            </a:schemeClr>
          </a:solidFill>
          <a:ln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fade/>
  </p:transition>
</p:sld>
</file>

<file path=ppt/theme/theme1.xml><?xml version="1.0" encoding="utf-8"?>
<a:theme xmlns:a="http://schemas.openxmlformats.org/drawingml/2006/main" name="Ovgu_HW">
  <a:themeElements>
    <a:clrScheme name="Benutzerdefiniert 23">
      <a:dk1>
        <a:srgbClr val="000000"/>
      </a:dk1>
      <a:lt1>
        <a:srgbClr val="FFFFFF"/>
      </a:lt1>
      <a:dk2>
        <a:srgbClr val="F39100"/>
      </a:dk2>
      <a:lt2>
        <a:srgbClr val="5D8EA6"/>
      </a:lt2>
      <a:accent1>
        <a:srgbClr val="7A003F"/>
      </a:accent1>
      <a:accent2>
        <a:srgbClr val="F3913F"/>
      </a:accent2>
      <a:accent3>
        <a:srgbClr val="FFFFFF"/>
      </a:accent3>
      <a:accent4>
        <a:srgbClr val="000000"/>
      </a:accent4>
      <a:accent5>
        <a:srgbClr val="D0ABAB"/>
      </a:accent5>
      <a:accent6>
        <a:srgbClr val="5A2724"/>
      </a:accent6>
      <a:hlink>
        <a:srgbClr val="7A003F"/>
      </a:hlink>
      <a:folHlink>
        <a:srgbClr val="693E00"/>
      </a:folHlink>
    </a:clrScheme>
    <a:fontScheme name="Musterseite">
      <a:majorFont>
        <a:latin typeface="Lucida Grande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A3331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Lucida Grande CY" pitchFamily="-111" charset="-52"/>
            <a:ea typeface="ヒラギノ角ゴ Pro W3" pitchFamily="-111" charset="-128"/>
            <a:cs typeface="ヒラギノ角ゴ Pro W3" pitchFamily="-11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A3331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Lucida Grande CY" pitchFamily="-111" charset="-52"/>
            <a:ea typeface="ヒラギノ角ゴ Pro W3" pitchFamily="-111" charset="-128"/>
            <a:cs typeface="ヒラギノ角ゴ Pro W3" pitchFamily="-111" charset="-128"/>
          </a:defRPr>
        </a:defPPr>
      </a:lstStyle>
    </a:lnDef>
  </a:objectDefaults>
  <a:extraClrSchemeLst>
    <a:extraClrScheme>
      <a:clrScheme name="Musterseite 1">
        <a:dk1>
          <a:srgbClr val="000000"/>
        </a:dk1>
        <a:lt1>
          <a:srgbClr val="FFFFFF"/>
        </a:lt1>
        <a:dk2>
          <a:srgbClr val="3C3C3C"/>
        </a:dk2>
        <a:lt2>
          <a:srgbClr val="808080"/>
        </a:lt2>
        <a:accent1>
          <a:srgbClr val="A7171A"/>
        </a:accent1>
        <a:accent2>
          <a:srgbClr val="642C29"/>
        </a:accent2>
        <a:accent3>
          <a:srgbClr val="FFFFFF"/>
        </a:accent3>
        <a:accent4>
          <a:srgbClr val="000000"/>
        </a:accent4>
        <a:accent5>
          <a:srgbClr val="D0ABAB"/>
        </a:accent5>
        <a:accent6>
          <a:srgbClr val="5A2724"/>
        </a:accent6>
        <a:hlink>
          <a:srgbClr val="C31924"/>
        </a:hlink>
        <a:folHlink>
          <a:srgbClr val="DBC14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Ovgu_HW</Template>
  <TotalTime>0</TotalTime>
  <Words>379</Words>
  <Application>Microsoft Office PowerPoint</Application>
  <PresentationFormat>Bildschirmpräsentation (4:3)</PresentationFormat>
  <Paragraphs>56</Paragraphs>
  <Slides>11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7" baseType="lpstr">
      <vt:lpstr>Arial</vt:lpstr>
      <vt:lpstr>Lucida Grande</vt:lpstr>
      <vt:lpstr>Lucida Grande CY</vt:lpstr>
      <vt:lpstr>Lucida Sans</vt:lpstr>
      <vt:lpstr>Lucida Sans Unicode</vt:lpstr>
      <vt:lpstr>Ovgu_HW</vt:lpstr>
      <vt:lpstr>PowerPoint-Präsentation</vt:lpstr>
      <vt:lpstr>PowerPoint-Präsentation</vt:lpstr>
      <vt:lpstr>Typografiefolie 1zeilig</vt:lpstr>
      <vt:lpstr>Typografiefolie 1,5 zeilig</vt:lpstr>
      <vt:lpstr>Typografiefolie 1,5zeilig</vt:lpstr>
      <vt:lpstr>Typografiefolie 1zeilig</vt:lpstr>
      <vt:lpstr>Tabelle Vorschlag / Prinziplayout</vt:lpstr>
      <vt:lpstr>Bild horizontal 1</vt:lpstr>
      <vt:lpstr>Bild horizontal 2</vt:lpstr>
      <vt:lpstr>Bildproportion 24 x 36</vt:lpstr>
      <vt:lpstr>Vielen Dank für Ihre Aufmerksamkeit!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Stephanie Heß</dc:creator>
  <cp:lastModifiedBy>Stephanie Heß</cp:lastModifiedBy>
  <cp:revision>1</cp:revision>
  <cp:lastPrinted>2009-04-03T10:08:54Z</cp:lastPrinted>
  <dcterms:created xsi:type="dcterms:W3CDTF">2020-02-10T14:43:48Z</dcterms:created>
  <dcterms:modified xsi:type="dcterms:W3CDTF">2020-02-10T14:44:20Z</dcterms:modified>
</cp:coreProperties>
</file>